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FAD68-D53A-4B73-BCB9-8CFD50825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Finding Act through </a:t>
            </a:r>
            <a:r>
              <a:rPr lang="en-ZA" dirty="0" err="1">
                <a:solidFill>
                  <a:schemeClr val="tx1"/>
                </a:solidFill>
              </a:rPr>
              <a:t>Sabinate</a:t>
            </a:r>
            <a:r>
              <a:rPr lang="en-ZA" dirty="0">
                <a:solidFill>
                  <a:schemeClr val="tx1"/>
                </a:solidFill>
              </a:rPr>
              <a:t> Legal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3F196-DAD6-4702-947C-8ACA52C69F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23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BCDA98-793A-429A-AF46-124C9F6CA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001911"/>
            <a:ext cx="10410825" cy="58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8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CE9DA0-6AD3-4388-A830-4DAA65F49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5" y="821738"/>
            <a:ext cx="10620652" cy="59741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F80F01-A1ED-4A23-97F5-3D177DBB160F}"/>
              </a:ext>
            </a:extLst>
          </p:cNvPr>
          <p:cNvSpPr txBox="1"/>
          <p:nvPr/>
        </p:nvSpPr>
        <p:spPr>
          <a:xfrm>
            <a:off x="1083076" y="195309"/>
            <a:ext cx="806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Scroll down to search parental responsibilities and rights for </a:t>
            </a:r>
            <a:r>
              <a:rPr lang="en-ZA"/>
              <a:t>unmarried fathers.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959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75089E-B76B-4883-ACAE-86B1291F9AFF}"/>
              </a:ext>
            </a:extLst>
          </p:cNvPr>
          <p:cNvSpPr txBox="1"/>
          <p:nvPr/>
        </p:nvSpPr>
        <p:spPr>
          <a:xfrm>
            <a:off x="1695635" y="2494625"/>
            <a:ext cx="6587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2571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ED06F5-61FD-40C5-981F-504C3869B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05" y="1025924"/>
            <a:ext cx="10147178" cy="5707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60AE7A-A302-4BDC-9DA5-29E77942C9DD}"/>
              </a:ext>
            </a:extLst>
          </p:cNvPr>
          <p:cNvSpPr txBox="1"/>
          <p:nvPr/>
        </p:nvSpPr>
        <p:spPr>
          <a:xfrm>
            <a:off x="745724" y="204186"/>
            <a:ext cx="629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Open the library database through Google Chrome: Select online database</a:t>
            </a:r>
          </a:p>
        </p:txBody>
      </p:sp>
    </p:spTree>
    <p:extLst>
      <p:ext uri="{BB962C8B-B14F-4D97-AF65-F5344CB8AC3E}">
        <p14:creationId xmlns:p14="http://schemas.microsoft.com/office/powerpoint/2010/main" val="323127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8D3763-3104-43EE-A303-691917440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6" y="1180730"/>
            <a:ext cx="9903535" cy="5570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DECF59-B18C-4BE2-90D2-24F763A240C1}"/>
              </a:ext>
            </a:extLst>
          </p:cNvPr>
          <p:cNvSpPr txBox="1"/>
          <p:nvPr/>
        </p:nvSpPr>
        <p:spPr>
          <a:xfrm>
            <a:off x="1349406" y="204186"/>
            <a:ext cx="778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Scroll down and select Sabinet Legal Products</a:t>
            </a:r>
          </a:p>
        </p:txBody>
      </p:sp>
    </p:spTree>
    <p:extLst>
      <p:ext uri="{BB962C8B-B14F-4D97-AF65-F5344CB8AC3E}">
        <p14:creationId xmlns:p14="http://schemas.microsoft.com/office/powerpoint/2010/main" val="319637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A92D3A-5DCD-4D3E-BA2A-4F2E69888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1" y="983758"/>
            <a:ext cx="9845337" cy="5538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A36538-70F4-44ED-A797-BE13B15FE130}"/>
              </a:ext>
            </a:extLst>
          </p:cNvPr>
          <p:cNvSpPr txBox="1"/>
          <p:nvPr/>
        </p:nvSpPr>
        <p:spPr>
          <a:xfrm>
            <a:off x="1198485" y="150920"/>
            <a:ext cx="675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Click on Sabinet Legal</a:t>
            </a:r>
          </a:p>
        </p:txBody>
      </p:sp>
    </p:spTree>
    <p:extLst>
      <p:ext uri="{BB962C8B-B14F-4D97-AF65-F5344CB8AC3E}">
        <p14:creationId xmlns:p14="http://schemas.microsoft.com/office/powerpoint/2010/main" val="132305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E4DD28-45D6-4F61-9728-2D39B2987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2" y="994299"/>
            <a:ext cx="10203402" cy="5739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296DCB-60EF-4D60-A2F1-D4FB512B2017}"/>
              </a:ext>
            </a:extLst>
          </p:cNvPr>
          <p:cNvSpPr txBox="1"/>
          <p:nvPr/>
        </p:nvSpPr>
        <p:spPr>
          <a:xfrm>
            <a:off x="1056443" y="248575"/>
            <a:ext cx="622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Select National Legislation (NetLaw)</a:t>
            </a:r>
          </a:p>
        </p:txBody>
      </p:sp>
    </p:spTree>
    <p:extLst>
      <p:ext uri="{BB962C8B-B14F-4D97-AF65-F5344CB8AC3E}">
        <p14:creationId xmlns:p14="http://schemas.microsoft.com/office/powerpoint/2010/main" val="251614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E2D0E-8D9E-4A93-8333-E11E1C4CE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00" y="1553591"/>
            <a:ext cx="9919317" cy="55796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F5414-AE8B-461A-A20D-42E1DC967E0F}"/>
              </a:ext>
            </a:extLst>
          </p:cNvPr>
          <p:cNvSpPr txBox="1"/>
          <p:nvPr/>
        </p:nvSpPr>
        <p:spPr>
          <a:xfrm>
            <a:off x="1393794" y="195309"/>
            <a:ext cx="7483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Click on List of Act or type in the key words of the Act or fill in the citation of the Act : For the training purpose I will select Lists of Act Menu</a:t>
            </a:r>
          </a:p>
        </p:txBody>
      </p:sp>
    </p:spTree>
    <p:extLst>
      <p:ext uri="{BB962C8B-B14F-4D97-AF65-F5344CB8AC3E}">
        <p14:creationId xmlns:p14="http://schemas.microsoft.com/office/powerpoint/2010/main" val="242249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5A1509-6E91-4165-A997-07C21A14E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9" y="1188499"/>
            <a:ext cx="10079113" cy="5669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BAB70E-888F-46DF-A968-E19D1FFFFA6C}"/>
              </a:ext>
            </a:extLst>
          </p:cNvPr>
          <p:cNvSpPr txBox="1"/>
          <p:nvPr/>
        </p:nvSpPr>
        <p:spPr>
          <a:xfrm>
            <a:off x="1207363" y="150920"/>
            <a:ext cx="751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Select Alphabetical list of Acts in force</a:t>
            </a:r>
          </a:p>
        </p:txBody>
      </p:sp>
    </p:spTree>
    <p:extLst>
      <p:ext uri="{BB962C8B-B14F-4D97-AF65-F5344CB8AC3E}">
        <p14:creationId xmlns:p14="http://schemas.microsoft.com/office/powerpoint/2010/main" val="237745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3A3163-7B31-4816-8A34-36688318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16" y="1444840"/>
            <a:ext cx="9623395" cy="5413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31C660-30A5-45CD-B5BD-9190A5B66039}"/>
              </a:ext>
            </a:extLst>
          </p:cNvPr>
          <p:cNvSpPr txBox="1"/>
          <p:nvPr/>
        </p:nvSpPr>
        <p:spPr>
          <a:xfrm>
            <a:off x="1571348" y="292963"/>
            <a:ext cx="6090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If you are looking for Children’s Act 38 of 2005 scroll down and select the Act</a:t>
            </a:r>
          </a:p>
        </p:txBody>
      </p:sp>
    </p:spTree>
    <p:extLst>
      <p:ext uri="{BB962C8B-B14F-4D97-AF65-F5344CB8AC3E}">
        <p14:creationId xmlns:p14="http://schemas.microsoft.com/office/powerpoint/2010/main" val="184000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2405C7-15E1-4678-94C3-C3AFE26C6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0" y="1007615"/>
            <a:ext cx="10132381" cy="56994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8ED339-5529-4D56-83DC-8CDDC358A629}"/>
              </a:ext>
            </a:extLst>
          </p:cNvPr>
          <p:cNvSpPr txBox="1"/>
          <p:nvPr/>
        </p:nvSpPr>
        <p:spPr>
          <a:xfrm>
            <a:off x="2209800" y="190500"/>
            <a:ext cx="684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Click on the Act</a:t>
            </a:r>
          </a:p>
        </p:txBody>
      </p:sp>
    </p:spTree>
    <p:extLst>
      <p:ext uri="{BB962C8B-B14F-4D97-AF65-F5344CB8AC3E}">
        <p14:creationId xmlns:p14="http://schemas.microsoft.com/office/powerpoint/2010/main" val="5113462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</TotalTime>
  <Words>108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Finding Act through Sabinate Legal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Act through SABINATE Legal</dc:title>
  <dc:creator>Nyaningwe, Sithenjisiwe (Mrs) (2nd Avenue Campus)</dc:creator>
  <cp:lastModifiedBy>Nyaningwe, Sithenjisiwe (Mrs) (2nd Avenue Campus)</cp:lastModifiedBy>
  <cp:revision>7</cp:revision>
  <dcterms:created xsi:type="dcterms:W3CDTF">2021-02-13T18:52:57Z</dcterms:created>
  <dcterms:modified xsi:type="dcterms:W3CDTF">2021-04-10T20:36:46Z</dcterms:modified>
</cp:coreProperties>
</file>