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753" y="2967335"/>
            <a:ext cx="83192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/>
              <a:t>Step 2. Searching the Legislation. Acts – called Legislation or Statutes. (You may use the hardcopies or the online materials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22793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2" y="384048"/>
            <a:ext cx="11586443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309" y="3474720"/>
            <a:ext cx="700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600" dirty="0" smtClean="0"/>
              <a:t>THANK YOU</a:t>
            </a:r>
            <a:endParaRPr lang="en-ZA" sz="9600" dirty="0"/>
          </a:p>
        </p:txBody>
      </p:sp>
    </p:spTree>
    <p:extLst>
      <p:ext uri="{BB962C8B-B14F-4D97-AF65-F5344CB8AC3E}">
        <p14:creationId xmlns:p14="http://schemas.microsoft.com/office/powerpoint/2010/main" val="48683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9" y="591671"/>
            <a:ext cx="11689976" cy="59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5" y="484094"/>
            <a:ext cx="11396383" cy="602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3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7" y="204653"/>
            <a:ext cx="11456894" cy="65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8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" y="768096"/>
            <a:ext cx="11722608" cy="5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8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" y="384048"/>
            <a:ext cx="10863072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9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228600"/>
            <a:ext cx="106870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603504"/>
            <a:ext cx="11704319" cy="57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0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402336"/>
            <a:ext cx="11439334" cy="623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54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26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Nelson Mandela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Nyaningwe, Sithenjisiwe (Mrs) (2nd Avenue Campus)</dc:creator>
  <cp:lastModifiedBy>Nyaningwe, Sithenjisiwe (Mrs) (2nd Avenue Campus)</cp:lastModifiedBy>
  <cp:revision>3</cp:revision>
  <dcterms:created xsi:type="dcterms:W3CDTF">2019-03-06T10:22:57Z</dcterms:created>
  <dcterms:modified xsi:type="dcterms:W3CDTF">2019-03-06T10:48:54Z</dcterms:modified>
</cp:coreProperties>
</file>