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2019/05/09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9335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2019/05/09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979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2019/05/09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8342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2019/05/09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872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2019/05/09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214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2019/05/09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0608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2019/05/09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129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2019/05/09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4586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2019/05/09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663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2019/05/09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0098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1303-0A0F-4DC6-BADF-7EEA7B9A242E}" type="datetimeFigureOut">
              <a:rPr lang="en-ZA" smtClean="0"/>
              <a:t>2019/05/09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2093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21303-0A0F-4DC6-BADF-7EEA7B9A242E}" type="datetimeFigureOut">
              <a:rPr lang="en-ZA" smtClean="0"/>
              <a:t>2019/05/09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D16C7-AC09-4DD9-A5E1-168450DF780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471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r>
              <a:rPr lang="en-ZA" dirty="0"/>
              <a:t/>
            </a:r>
            <a:br>
              <a:rPr lang="en-ZA" dirty="0"/>
            </a:b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Rectangle 3"/>
          <p:cNvSpPr/>
          <p:nvPr/>
        </p:nvSpPr>
        <p:spPr>
          <a:xfrm>
            <a:off x="2316480" y="853441"/>
            <a:ext cx="682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dirty="0" smtClean="0"/>
              <a:t>Step 2. Searching the Legislation. Acts – called Legislation or Statutes. (You may use the hardcopies or the online materials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880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9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30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11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5886" y="2699658"/>
            <a:ext cx="6339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0" b="1" dirty="0" smtClean="0"/>
              <a:t>THANK YOU</a:t>
            </a:r>
            <a:endParaRPr lang="en-ZA" sz="8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15886" y="4023097"/>
            <a:ext cx="7114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I would like to give credit to Shirley Gilmore from University of Pretoria Law library for allowing me to use some of her slides in my presentations.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2305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27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9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4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6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0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0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3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2275" y="-1433513"/>
            <a:ext cx="18116550" cy="97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67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54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Nelson Mandela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Nyaningwe, Sithenjisiwe (Mrs) (2nd Avenue Campus)</dc:creator>
  <cp:lastModifiedBy>Nyaningwe, Sithenjisiwe (Mrs) (2nd Avenue Campus)</cp:lastModifiedBy>
  <cp:revision>3</cp:revision>
  <dcterms:created xsi:type="dcterms:W3CDTF">2019-02-11T11:07:17Z</dcterms:created>
  <dcterms:modified xsi:type="dcterms:W3CDTF">2019-05-09T09:48:48Z</dcterms:modified>
</cp:coreProperties>
</file>