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35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7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34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72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1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0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12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58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66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098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093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1303-0A0F-4DC6-BADF-7EEA7B9A242E}" type="datetimeFigureOut">
              <a:rPr lang="en-ZA" smtClean="0"/>
              <a:t>2019/02/21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471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2316480" y="853441"/>
            <a:ext cx="682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Step 2. Searching the Legislation. Acts – called Legislation or Statutes. (You may use the hardcopies or the online materials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880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938" y="2865121"/>
            <a:ext cx="5599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 smtClean="0"/>
              <a:t>THANK YOU</a:t>
            </a:r>
            <a:endParaRPr lang="en-ZA" sz="7200" b="1" dirty="0"/>
          </a:p>
        </p:txBody>
      </p:sp>
    </p:spTree>
    <p:extLst>
      <p:ext uri="{BB962C8B-B14F-4D97-AF65-F5344CB8AC3E}">
        <p14:creationId xmlns:p14="http://schemas.microsoft.com/office/powerpoint/2010/main" val="242305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9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0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3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Nyaningwe, Sithenjisiwe (Mrs) (2nd Avenue Campus)</dc:creator>
  <cp:lastModifiedBy>Nyaningwe, Sithenjisiwe (Mrs) (2nd Avenue Campus)</cp:lastModifiedBy>
  <cp:revision>2</cp:revision>
  <dcterms:created xsi:type="dcterms:W3CDTF">2019-02-11T11:07:17Z</dcterms:created>
  <dcterms:modified xsi:type="dcterms:W3CDTF">2019-02-21T10:21:03Z</dcterms:modified>
</cp:coreProperties>
</file>