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6" d="100"/>
          <a:sy n="46" d="100"/>
        </p:scale>
        <p:origin x="29" y="7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10988"/>
            <a:ext cx="11734800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439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0196" y="2394065"/>
            <a:ext cx="105904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9600" b="1" dirty="0" smtClean="0"/>
              <a:t>THANK YOU</a:t>
            </a:r>
            <a:endParaRPr lang="en-ZA" sz="9600" b="1" dirty="0"/>
          </a:p>
        </p:txBody>
      </p:sp>
    </p:spTree>
    <p:extLst>
      <p:ext uri="{BB962C8B-B14F-4D97-AF65-F5344CB8AC3E}">
        <p14:creationId xmlns:p14="http://schemas.microsoft.com/office/powerpoint/2010/main" val="178616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389" y="252550"/>
            <a:ext cx="11086011" cy="637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07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65" y="498763"/>
            <a:ext cx="11693236" cy="591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451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09" y="395547"/>
            <a:ext cx="13276464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490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714896"/>
            <a:ext cx="11039301" cy="575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614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29" y="565265"/>
            <a:ext cx="11879060" cy="588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19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64" y="581891"/>
            <a:ext cx="11172305" cy="615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739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64" y="698269"/>
            <a:ext cx="11255432" cy="591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196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270" y="317504"/>
            <a:ext cx="11146904" cy="639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4688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</TotalTime>
  <Words>2</Words>
  <Application>Microsoft Office PowerPoint</Application>
  <PresentationFormat>Widescreen</PresentationFormat>
  <Paragraphs>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Nelson Mandela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Nyaningwe, Sithenjisiwe (Mrs) (2nd Avenue Campus)</dc:creator>
  <cp:lastModifiedBy>Nyaningwe, Sithenjisiwe (Mrs) (2nd Avenue Campus)</cp:lastModifiedBy>
  <cp:revision>6</cp:revision>
  <dcterms:created xsi:type="dcterms:W3CDTF">2019-03-06T09:45:28Z</dcterms:created>
  <dcterms:modified xsi:type="dcterms:W3CDTF">2019-03-06T10:18:58Z</dcterms:modified>
</cp:coreProperties>
</file>