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019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85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136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58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733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875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72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992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859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773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92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EF37A-F170-4940-B52A-7D95C9BAF6E9}" type="datetimeFigureOut">
              <a:rPr lang="en-ZA" smtClean="0"/>
              <a:t>2019/02/20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97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Finding Case Law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433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46" t="11410"/>
          <a:stretch/>
        </p:blipFill>
        <p:spPr>
          <a:xfrm>
            <a:off x="-663389" y="-349624"/>
            <a:ext cx="15855763" cy="867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2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50" t="11593" r="20138"/>
          <a:stretch/>
        </p:blipFill>
        <p:spPr>
          <a:xfrm>
            <a:off x="-98612" y="-331694"/>
            <a:ext cx="11627224" cy="86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5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45" t="12417" r="20730"/>
          <a:stretch/>
        </p:blipFill>
        <p:spPr>
          <a:xfrm>
            <a:off x="-663389" y="-251012"/>
            <a:ext cx="12084423" cy="85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9029" y="182881"/>
            <a:ext cx="8682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Free online case law or judgments: SAFLII, Constitutional Court; Supreme Court of Appeal.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252" t="16269" r="8319" b="28411"/>
          <a:stretch/>
        </p:blipFill>
        <p:spPr>
          <a:xfrm>
            <a:off x="143435" y="552212"/>
            <a:ext cx="12048565" cy="6305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7988" y="-1481138"/>
            <a:ext cx="18087975" cy="982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579"/>
          <a:stretch/>
        </p:blipFill>
        <p:spPr>
          <a:xfrm>
            <a:off x="-3000375" y="-528918"/>
            <a:ext cx="18192750" cy="88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8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762"/>
          <a:stretch/>
        </p:blipFill>
        <p:spPr>
          <a:xfrm>
            <a:off x="-3000375" y="-510988"/>
            <a:ext cx="18192750" cy="88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311"/>
          <a:stretch/>
        </p:blipFill>
        <p:spPr>
          <a:xfrm>
            <a:off x="-3000375" y="-457200"/>
            <a:ext cx="18192750" cy="87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6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129"/>
          <a:stretch/>
        </p:blipFill>
        <p:spPr>
          <a:xfrm>
            <a:off x="-3000375" y="-475130"/>
            <a:ext cx="18192750" cy="87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3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129"/>
          <a:stretch/>
        </p:blipFill>
        <p:spPr>
          <a:xfrm>
            <a:off x="-3000375" y="-475130"/>
            <a:ext cx="18192750" cy="87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129"/>
          <a:stretch/>
        </p:blipFill>
        <p:spPr>
          <a:xfrm>
            <a:off x="-2973481" y="-448236"/>
            <a:ext cx="18192750" cy="87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6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853"/>
          <a:stretch/>
        </p:blipFill>
        <p:spPr>
          <a:xfrm>
            <a:off x="-3000375" y="-502024"/>
            <a:ext cx="18192750" cy="88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9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02" t="10220"/>
          <a:stretch/>
        </p:blipFill>
        <p:spPr>
          <a:xfrm>
            <a:off x="-125507" y="-466166"/>
            <a:ext cx="15317881" cy="87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57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Finding Case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Case Law</dc:title>
  <dc:creator>Nyaningwe, Sithenjisiwe (Mrs) (2nd Avenue Campus)</dc:creator>
  <cp:lastModifiedBy>Nyaningwe, Sithenjisiwe (Mrs) (2nd Avenue Campus)</cp:lastModifiedBy>
  <cp:revision>4</cp:revision>
  <dcterms:created xsi:type="dcterms:W3CDTF">2019-02-08T13:03:46Z</dcterms:created>
  <dcterms:modified xsi:type="dcterms:W3CDTF">2019-02-20T06:28:43Z</dcterms:modified>
</cp:coreProperties>
</file>