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39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626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351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07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683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220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2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181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28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637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07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91F6-5676-4B20-BF73-0972D4A8EBAE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1723-16D5-45D8-8617-FFCCE96EFB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4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Finding Journal articles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924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9998" y="-1475815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3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75" y="-1466850"/>
            <a:ext cx="1819275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20" t="9465" b="223"/>
          <a:stretch/>
        </p:blipFill>
        <p:spPr>
          <a:xfrm>
            <a:off x="-812970" y="0"/>
            <a:ext cx="1369807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5" t="9671" r="13832"/>
          <a:stretch/>
        </p:blipFill>
        <p:spPr>
          <a:xfrm>
            <a:off x="-663388" y="-519954"/>
            <a:ext cx="13339482" cy="88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92" t="15531" r="21419" b="8754"/>
          <a:stretch/>
        </p:blipFill>
        <p:spPr>
          <a:xfrm>
            <a:off x="-618565" y="53788"/>
            <a:ext cx="11914094" cy="74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94" t="10036" r="13979" b="8710"/>
          <a:stretch/>
        </p:blipFill>
        <p:spPr>
          <a:xfrm>
            <a:off x="-636494" y="-484094"/>
            <a:ext cx="13285694" cy="7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19" t="10403" r="23341" b="9122"/>
          <a:stretch/>
        </p:blipFill>
        <p:spPr>
          <a:xfrm>
            <a:off x="-104503" y="-448236"/>
            <a:ext cx="11050409" cy="78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95" t="9579" r="17576" b="1339"/>
          <a:stretch/>
        </p:blipFill>
        <p:spPr>
          <a:xfrm>
            <a:off x="-654424" y="-528918"/>
            <a:ext cx="12649200" cy="87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5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45" t="10310" r="14027" b="2163"/>
          <a:stretch/>
        </p:blipFill>
        <p:spPr>
          <a:xfrm>
            <a:off x="-645459" y="-457200"/>
            <a:ext cx="13285694" cy="85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7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44" t="10220" r="13881"/>
          <a:stretch/>
        </p:blipFill>
        <p:spPr>
          <a:xfrm>
            <a:off x="-645459" y="-466166"/>
            <a:ext cx="13312588" cy="87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Finding Journal 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Journal articles</dc:title>
  <dc:creator>Nyaningwe, Sithenjisiwe (Mrs) (2nd Avenue Campus)</dc:creator>
  <cp:lastModifiedBy>Nyaningwe, Sithenjisiwe (Mrs) (2nd Avenue Campus)</cp:lastModifiedBy>
  <cp:revision>6</cp:revision>
  <dcterms:created xsi:type="dcterms:W3CDTF">2019-02-08T13:41:22Z</dcterms:created>
  <dcterms:modified xsi:type="dcterms:W3CDTF">2019-02-20T06:29:29Z</dcterms:modified>
</cp:coreProperties>
</file>