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9" r:id="rId10"/>
    <p:sldId id="270" r:id="rId11"/>
    <p:sldId id="271" r:id="rId12"/>
    <p:sldId id="272" r:id="rId13"/>
    <p:sldId id="2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991F6-5676-4B20-BF73-0972D4A8EBAE}" type="datetimeFigureOut">
              <a:rPr lang="en-ZA" smtClean="0"/>
              <a:t>2019/03/05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1723-16D5-45D8-8617-FFCCE96EFB9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7395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991F6-5676-4B20-BF73-0972D4A8EBAE}" type="datetimeFigureOut">
              <a:rPr lang="en-ZA" smtClean="0"/>
              <a:t>2019/03/05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1723-16D5-45D8-8617-FFCCE96EFB9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56260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991F6-5676-4B20-BF73-0972D4A8EBAE}" type="datetimeFigureOut">
              <a:rPr lang="en-ZA" smtClean="0"/>
              <a:t>2019/03/05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1723-16D5-45D8-8617-FFCCE96EFB9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83511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991F6-5676-4B20-BF73-0972D4A8EBAE}" type="datetimeFigureOut">
              <a:rPr lang="en-ZA" smtClean="0"/>
              <a:t>2019/03/05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1723-16D5-45D8-8617-FFCCE96EFB9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60728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991F6-5676-4B20-BF73-0972D4A8EBAE}" type="datetimeFigureOut">
              <a:rPr lang="en-ZA" smtClean="0"/>
              <a:t>2019/03/05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1723-16D5-45D8-8617-FFCCE96EFB9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36839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991F6-5676-4B20-BF73-0972D4A8EBAE}" type="datetimeFigureOut">
              <a:rPr lang="en-ZA" smtClean="0"/>
              <a:t>2019/03/05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1723-16D5-45D8-8617-FFCCE96EFB9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32207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991F6-5676-4B20-BF73-0972D4A8EBAE}" type="datetimeFigureOut">
              <a:rPr lang="en-ZA" smtClean="0"/>
              <a:t>2019/03/05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1723-16D5-45D8-8617-FFCCE96EFB9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39263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991F6-5676-4B20-BF73-0972D4A8EBAE}" type="datetimeFigureOut">
              <a:rPr lang="en-ZA" smtClean="0"/>
              <a:t>2019/03/05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1723-16D5-45D8-8617-FFCCE96EFB9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51810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991F6-5676-4B20-BF73-0972D4A8EBAE}" type="datetimeFigureOut">
              <a:rPr lang="en-ZA" smtClean="0"/>
              <a:t>2019/03/05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1723-16D5-45D8-8617-FFCCE96EFB9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12801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991F6-5676-4B20-BF73-0972D4A8EBAE}" type="datetimeFigureOut">
              <a:rPr lang="en-ZA" smtClean="0"/>
              <a:t>2019/03/05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1723-16D5-45D8-8617-FFCCE96EFB9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06374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991F6-5676-4B20-BF73-0972D4A8EBAE}" type="datetimeFigureOut">
              <a:rPr lang="en-ZA" smtClean="0"/>
              <a:t>2019/03/05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1723-16D5-45D8-8617-FFCCE96EFB9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40739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991F6-5676-4B20-BF73-0972D4A8EBAE}" type="datetimeFigureOut">
              <a:rPr lang="en-ZA" smtClean="0"/>
              <a:t>2019/03/05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81723-16D5-45D8-8617-FFCCE96EFB9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4405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smtClean="0"/>
              <a:t>Finding Journal articles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19247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00375" y="-1466850"/>
            <a:ext cx="18192750" cy="979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462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00375" y="-1466850"/>
            <a:ext cx="18192750" cy="979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955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00375" y="-1466850"/>
            <a:ext cx="18192750" cy="979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03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00375" y="-1466850"/>
            <a:ext cx="18192750" cy="979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73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620" t="9465" b="223"/>
          <a:stretch/>
        </p:blipFill>
        <p:spPr>
          <a:xfrm>
            <a:off x="-812970" y="0"/>
            <a:ext cx="1369807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251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845" t="9671" r="13832"/>
          <a:stretch/>
        </p:blipFill>
        <p:spPr>
          <a:xfrm>
            <a:off x="-663388" y="-519954"/>
            <a:ext cx="13339482" cy="884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184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092" t="15531" r="21419" b="8754"/>
          <a:stretch/>
        </p:blipFill>
        <p:spPr>
          <a:xfrm>
            <a:off x="-618565" y="53788"/>
            <a:ext cx="11914094" cy="741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774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994" t="10036" r="13979" b="8710"/>
          <a:stretch/>
        </p:blipFill>
        <p:spPr>
          <a:xfrm>
            <a:off x="-636494" y="-484094"/>
            <a:ext cx="13285694" cy="795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000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919" t="10403" r="23341" b="9122"/>
          <a:stretch/>
        </p:blipFill>
        <p:spPr>
          <a:xfrm>
            <a:off x="-104503" y="-448236"/>
            <a:ext cx="11050409" cy="787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982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895" t="9579" r="17576" b="1339"/>
          <a:stretch/>
        </p:blipFill>
        <p:spPr>
          <a:xfrm>
            <a:off x="-654424" y="-528918"/>
            <a:ext cx="12649200" cy="872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656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00375" y="-1466850"/>
            <a:ext cx="18192750" cy="979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565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00375" y="-1466850"/>
            <a:ext cx="18192750" cy="979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687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</Words>
  <Application>Microsoft Office PowerPoint</Application>
  <PresentationFormat>Widescreen</PresentationFormat>
  <Paragraphs>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Finding Journal articles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Nelson Mandela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Journal articles</dc:title>
  <dc:creator>Nyaningwe, Sithenjisiwe (Mrs) (2nd Avenue Campus)</dc:creator>
  <cp:lastModifiedBy>Nyaningwe, Sithenjisiwe (Mrs) (2nd Avenue Campus)</cp:lastModifiedBy>
  <cp:revision>7</cp:revision>
  <dcterms:created xsi:type="dcterms:W3CDTF">2019-02-08T13:41:22Z</dcterms:created>
  <dcterms:modified xsi:type="dcterms:W3CDTF">2019-03-05T10:30:32Z</dcterms:modified>
</cp:coreProperties>
</file>