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4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307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64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91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41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42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1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36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6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35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902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AD45-FE9C-47BA-8C07-A0A4706F8D64}" type="datetimeFigureOut">
              <a:rPr lang="en-ZA" smtClean="0"/>
              <a:t>2019/03/12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3FF6-22C8-4155-8872-7162871069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056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Finding legal information in the Nelson Mandela law library</a:t>
            </a:r>
            <a:endParaRPr lang="en-Z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58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488"/>
          <a:stretch/>
        </p:blipFill>
        <p:spPr>
          <a:xfrm>
            <a:off x="-2928938" y="-537882"/>
            <a:ext cx="18049875" cy="88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29" t="9762" r="18511" b="7382"/>
          <a:stretch/>
        </p:blipFill>
        <p:spPr>
          <a:xfrm>
            <a:off x="-53789" y="-510988"/>
            <a:ext cx="11833413" cy="81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8938" y="-1466850"/>
            <a:ext cx="18049875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0" y="1191492"/>
            <a:ext cx="89038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 smtClean="0"/>
              <a:t>Thank you.</a:t>
            </a:r>
          </a:p>
          <a:p>
            <a:endParaRPr lang="en-ZA" sz="3600" dirty="0"/>
          </a:p>
          <a:p>
            <a:r>
              <a:rPr lang="en-ZA" sz="3600" dirty="0" smtClean="0"/>
              <a:t>Contact Details:</a:t>
            </a:r>
          </a:p>
          <a:p>
            <a:r>
              <a:rPr lang="en-ZA" sz="3600" dirty="0"/>
              <a:t>Sithenjisiwe Nyaningwe</a:t>
            </a:r>
          </a:p>
          <a:p>
            <a:r>
              <a:rPr lang="en-ZA" sz="3600" dirty="0"/>
              <a:t>Faculty Librarian: Law</a:t>
            </a:r>
          </a:p>
          <a:p>
            <a:r>
              <a:rPr lang="en-ZA" sz="3600" dirty="0"/>
              <a:t>Summerstrand (South) Campus</a:t>
            </a:r>
          </a:p>
          <a:p>
            <a:r>
              <a:rPr lang="en-ZA" sz="3600" dirty="0"/>
              <a:t>LIASA Convener for ICT &amp; MAIG</a:t>
            </a:r>
          </a:p>
          <a:p>
            <a:r>
              <a:rPr lang="en-ZA" sz="3600" dirty="0"/>
              <a:t>Tel: +27 (0)41 504 2391</a:t>
            </a:r>
          </a:p>
          <a:p>
            <a:r>
              <a:rPr lang="en-ZA" sz="3600" dirty="0"/>
              <a:t>Fax: +27 (0)41 504 </a:t>
            </a:r>
            <a:r>
              <a:rPr lang="en-ZA" sz="3600" dirty="0" smtClean="0"/>
              <a:t>1094</a:t>
            </a:r>
          </a:p>
          <a:p>
            <a:r>
              <a:rPr lang="en-ZA" sz="3600" dirty="0" smtClean="0"/>
              <a:t> Cell: 0717539555</a:t>
            </a:r>
          </a:p>
          <a:p>
            <a:r>
              <a:rPr lang="en-ZA" sz="3600" smtClean="0"/>
              <a:t>Sithenjisiwe.Nyaningwe@mandela.ac.za</a:t>
            </a:r>
            <a:endParaRPr lang="en-ZA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9028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036"/>
          <a:stretch/>
        </p:blipFill>
        <p:spPr>
          <a:xfrm>
            <a:off x="331082" y="601884"/>
            <a:ext cx="11465808" cy="59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23" b="-3657"/>
          <a:stretch/>
        </p:blipFill>
        <p:spPr>
          <a:xfrm>
            <a:off x="367284" y="798653"/>
            <a:ext cx="11685639" cy="59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5" y="221134"/>
            <a:ext cx="11406407" cy="61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64"/>
          <a:stretch/>
        </p:blipFill>
        <p:spPr>
          <a:xfrm>
            <a:off x="836023" y="846628"/>
            <a:ext cx="10154194" cy="565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23" y="200297"/>
            <a:ext cx="733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Screenshot 1.1 Catalogue – Advanced search - Search for the phrase “domestic partnerships”</a:t>
            </a:r>
            <a:endParaRPr lang="en-Z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972594" y="2463950"/>
            <a:ext cx="3196046" cy="1088572"/>
          </a:xfrm>
          <a:prstGeom prst="wedgeRoundRectCallout">
            <a:avLst>
              <a:gd name="adj1" fmla="val -120016"/>
              <a:gd name="adj2" fmla="val -2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Keyword search, use “… “ for a phrase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845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297"/>
          <a:stretch/>
        </p:blipFill>
        <p:spPr>
          <a:xfrm>
            <a:off x="0" y="381064"/>
            <a:ext cx="12438631" cy="580800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481608" y="2170788"/>
            <a:ext cx="2604081" cy="922368"/>
          </a:xfrm>
          <a:prstGeom prst="wedgeRoundRectCallout">
            <a:avLst>
              <a:gd name="adj1" fmla="val -142110"/>
              <a:gd name="adj2" fmla="val -36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Two results found.</a:t>
            </a:r>
            <a:endParaRPr lang="en-ZA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640065" y="4433214"/>
            <a:ext cx="2537012" cy="579054"/>
          </a:xfrm>
          <a:prstGeom prst="wedgeRoundRectCallout">
            <a:avLst>
              <a:gd name="adj1" fmla="val -49896"/>
              <a:gd name="adj2" fmla="val -99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Call Number</a:t>
            </a:r>
            <a:endParaRPr lang="en-Z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329289" y="2921997"/>
            <a:ext cx="2321859" cy="475959"/>
          </a:xfrm>
          <a:prstGeom prst="wedgeRoundRectCallout">
            <a:avLst>
              <a:gd name="adj1" fmla="val -105389"/>
              <a:gd name="adj2" fmla="val -436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Publication</a:t>
            </a:r>
            <a:endParaRPr lang="en-Z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64444" y="3623733"/>
            <a:ext cx="1738489" cy="395111"/>
          </a:xfrm>
          <a:prstGeom prst="wedgeRoundRectCallout">
            <a:avLst>
              <a:gd name="adj1" fmla="val 69331"/>
              <a:gd name="adj2" fmla="val -43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Location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078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14" b="6699"/>
          <a:stretch/>
        </p:blipFill>
        <p:spPr>
          <a:xfrm>
            <a:off x="440482" y="677333"/>
            <a:ext cx="10744339" cy="53952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430678" y="2159223"/>
            <a:ext cx="2339789" cy="1643197"/>
          </a:xfrm>
          <a:prstGeom prst="wedgeRoundRectCallout">
            <a:avLst>
              <a:gd name="adj1" fmla="val -92480"/>
              <a:gd name="adj2" fmla="val -3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Title,Author,Edition</a:t>
            </a:r>
            <a:r>
              <a:rPr lang="en-ZA" dirty="0" smtClean="0"/>
              <a:t>, Publisher and year of  publication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840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37" t="9402" r="1323"/>
          <a:stretch/>
        </p:blipFill>
        <p:spPr>
          <a:xfrm>
            <a:off x="-38603" y="923365"/>
            <a:ext cx="12230603" cy="7396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2259" y="421341"/>
            <a:ext cx="61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Search by author’s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313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423059"/>
            <a:ext cx="11645992" cy="627185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077635" y="2483223"/>
            <a:ext cx="2384612" cy="1281953"/>
          </a:xfrm>
          <a:prstGeom prst="wedgeRoundRectCallout">
            <a:avLst>
              <a:gd name="adj1" fmla="val -127224"/>
              <a:gd name="adj2" fmla="val -94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Type in the name of the </a:t>
            </a:r>
            <a:endParaRPr lang="en-ZA" dirty="0"/>
          </a:p>
        </p:txBody>
      </p:sp>
      <p:sp>
        <p:nvSpPr>
          <p:cNvPr id="5" name="Right Brace 4"/>
          <p:cNvSpPr/>
          <p:nvPr/>
        </p:nvSpPr>
        <p:spPr>
          <a:xfrm>
            <a:off x="8247529" y="3558988"/>
            <a:ext cx="2429436" cy="406997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ular Callout 5"/>
          <p:cNvSpPr/>
          <p:nvPr/>
        </p:nvSpPr>
        <p:spPr>
          <a:xfrm>
            <a:off x="11636188" y="5145741"/>
            <a:ext cx="2779059" cy="1963271"/>
          </a:xfrm>
          <a:prstGeom prst="wedgeRoundRectCallout">
            <a:avLst>
              <a:gd name="adj1" fmla="val -80194"/>
              <a:gd name="adj2" fmla="val -28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Results found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199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104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Finding legal information in the Nelson Mandela law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legal information in the Nelson Mandela law library</dc:title>
  <dc:creator>Nyaningwe, Sithenjisiwe (Mrs) (2nd Avenue Campus)</dc:creator>
  <cp:lastModifiedBy>Nyaningwe, Sithenjisiwe (Mrs) (2nd Avenue Campus)</cp:lastModifiedBy>
  <cp:revision>16</cp:revision>
  <dcterms:created xsi:type="dcterms:W3CDTF">2019-02-08T07:24:43Z</dcterms:created>
  <dcterms:modified xsi:type="dcterms:W3CDTF">2019-03-12T11:14:43Z</dcterms:modified>
</cp:coreProperties>
</file>