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7B0E-2E05-40F9-971B-439A7FDF01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 </a:t>
            </a:r>
            <a:r>
              <a:rPr lang="en-ZA" sz="2800" dirty="0">
                <a:solidFill>
                  <a:schemeClr val="tx1"/>
                </a:solidFill>
              </a:rPr>
              <a:t>Searching for  SA Law Report or SA Criminal Law Report using </a:t>
            </a:r>
            <a:r>
              <a:rPr lang="en-ZA" sz="2800">
                <a:solidFill>
                  <a:schemeClr val="tx1"/>
                </a:solidFill>
              </a:rPr>
              <a:t>Jutastats </a:t>
            </a:r>
            <a:r>
              <a:rPr lang="en-ZA" sz="2800" dirty="0">
                <a:solidFill>
                  <a:schemeClr val="tx1"/>
                </a:solidFill>
              </a:rPr>
              <a:t>Online databases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D265E9-3E43-4093-90AD-C8CB448C93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41889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26EB33-1287-4EBA-9628-57396FE14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30" y="1197742"/>
            <a:ext cx="9972583" cy="56095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771CDB-10A1-4BB6-980A-21ADE1656FAB}"/>
              </a:ext>
            </a:extLst>
          </p:cNvPr>
          <p:cNvSpPr txBox="1"/>
          <p:nvPr/>
        </p:nvSpPr>
        <p:spPr>
          <a:xfrm>
            <a:off x="1677880" y="97654"/>
            <a:ext cx="6241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To search for Criminal Law report you use the same strategy used in searching for the Law Report</a:t>
            </a:r>
          </a:p>
          <a:p>
            <a:r>
              <a:rPr lang="en-ZA" dirty="0"/>
              <a:t>If you intend to search for a case using chronological option it important to have the correct citation</a:t>
            </a:r>
          </a:p>
        </p:txBody>
      </p:sp>
    </p:spTree>
    <p:extLst>
      <p:ext uri="{BB962C8B-B14F-4D97-AF65-F5344CB8AC3E}">
        <p14:creationId xmlns:p14="http://schemas.microsoft.com/office/powerpoint/2010/main" val="4107867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1FD25A-80C6-493A-8058-838830170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32" y="1207363"/>
            <a:ext cx="10045577" cy="5650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BC2C28-1454-4BD3-9139-05434A973D55}"/>
              </a:ext>
            </a:extLst>
          </p:cNvPr>
          <p:cNvSpPr txBox="1"/>
          <p:nvPr/>
        </p:nvSpPr>
        <p:spPr>
          <a:xfrm>
            <a:off x="1669002" y="159798"/>
            <a:ext cx="5672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The below Criminal Law Report was searched using chronological listing of cases.</a:t>
            </a:r>
          </a:p>
        </p:txBody>
      </p:sp>
    </p:spTree>
    <p:extLst>
      <p:ext uri="{BB962C8B-B14F-4D97-AF65-F5344CB8AC3E}">
        <p14:creationId xmlns:p14="http://schemas.microsoft.com/office/powerpoint/2010/main" val="3222481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E078F8-8178-4B24-A7D7-2195A370C989}"/>
              </a:ext>
            </a:extLst>
          </p:cNvPr>
          <p:cNvSpPr txBox="1"/>
          <p:nvPr/>
        </p:nvSpPr>
        <p:spPr>
          <a:xfrm>
            <a:off x="2228295" y="1553592"/>
            <a:ext cx="64096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1641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D4AC26-0C86-4729-AD02-368F25B18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01" y="1023705"/>
            <a:ext cx="10230035" cy="57543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ED011B-F4A7-4D79-9844-04472B9F4453}"/>
              </a:ext>
            </a:extLst>
          </p:cNvPr>
          <p:cNvSpPr txBox="1"/>
          <p:nvPr/>
        </p:nvSpPr>
        <p:spPr>
          <a:xfrm>
            <a:off x="1233996" y="177553"/>
            <a:ext cx="652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Open the Library database through Google Chrome</a:t>
            </a:r>
          </a:p>
        </p:txBody>
      </p:sp>
    </p:spTree>
    <p:extLst>
      <p:ext uri="{BB962C8B-B14F-4D97-AF65-F5344CB8AC3E}">
        <p14:creationId xmlns:p14="http://schemas.microsoft.com/office/powerpoint/2010/main" val="52531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CEDE24-88D9-4C02-8B3F-FFBB4A349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075" y="1430968"/>
            <a:ext cx="8969406" cy="50452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DB6F48-F1C8-40E9-902F-AEA7C5993204}"/>
              </a:ext>
            </a:extLst>
          </p:cNvPr>
          <p:cNvSpPr txBox="1"/>
          <p:nvPr/>
        </p:nvSpPr>
        <p:spPr>
          <a:xfrm>
            <a:off x="1376039" y="372862"/>
            <a:ext cx="672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Scroll down and click on JutaStats Online</a:t>
            </a:r>
          </a:p>
        </p:txBody>
      </p:sp>
    </p:spTree>
    <p:extLst>
      <p:ext uri="{BB962C8B-B14F-4D97-AF65-F5344CB8AC3E}">
        <p14:creationId xmlns:p14="http://schemas.microsoft.com/office/powerpoint/2010/main" val="114292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EDC331-989D-4884-B295-0DE16E535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56" y="989305"/>
            <a:ext cx="10212280" cy="574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94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01679E-28F5-4EFF-B115-F6B1C646B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91" y="1262846"/>
            <a:ext cx="9599720" cy="53998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A7A17C-7E6E-4EA9-858D-AC85831DF925}"/>
              </a:ext>
            </a:extLst>
          </p:cNvPr>
          <p:cNvSpPr txBox="1"/>
          <p:nvPr/>
        </p:nvSpPr>
        <p:spPr>
          <a:xfrm>
            <a:off x="1535837" y="204186"/>
            <a:ext cx="6906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Click on South African Law Report if you are searching for it</a:t>
            </a:r>
          </a:p>
        </p:txBody>
      </p:sp>
    </p:spTree>
    <p:extLst>
      <p:ext uri="{BB962C8B-B14F-4D97-AF65-F5344CB8AC3E}">
        <p14:creationId xmlns:p14="http://schemas.microsoft.com/office/powerpoint/2010/main" val="705869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E263A1-8405-4958-AE75-37E146160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92" y="1047750"/>
            <a:ext cx="10329333" cy="5810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2125C5-81BE-4F12-B49F-08E304D68DE0}"/>
              </a:ext>
            </a:extLst>
          </p:cNvPr>
          <p:cNvSpPr txBox="1"/>
          <p:nvPr/>
        </p:nvSpPr>
        <p:spPr>
          <a:xfrm>
            <a:off x="967666" y="150920"/>
            <a:ext cx="713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One can either search for the cases Chronological if you have the year of the case of Alphabetical or by Court</a:t>
            </a:r>
          </a:p>
        </p:txBody>
      </p:sp>
    </p:spTree>
    <p:extLst>
      <p:ext uri="{BB962C8B-B14F-4D97-AF65-F5344CB8AC3E}">
        <p14:creationId xmlns:p14="http://schemas.microsoft.com/office/powerpoint/2010/main" val="799678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8255A9-52E9-485C-AD79-3EAC1BAF7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38" y="1229002"/>
            <a:ext cx="9786151" cy="55047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2092AC-96E4-4A1B-A53A-C4D01273EB90}"/>
              </a:ext>
            </a:extLst>
          </p:cNvPr>
          <p:cNvSpPr txBox="1"/>
          <p:nvPr/>
        </p:nvSpPr>
        <p:spPr>
          <a:xfrm>
            <a:off x="896645" y="275208"/>
            <a:ext cx="6853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Click Table of cases if you intend to search for cases alphabetical.</a:t>
            </a:r>
          </a:p>
        </p:txBody>
      </p:sp>
    </p:spTree>
    <p:extLst>
      <p:ext uri="{BB962C8B-B14F-4D97-AF65-F5344CB8AC3E}">
        <p14:creationId xmlns:p14="http://schemas.microsoft.com/office/powerpoint/2010/main" val="411527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EA880D-5938-47E9-9D6D-3DBED30DF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317427"/>
            <a:ext cx="10086975" cy="56739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3E9BA7-7AFA-4385-AD34-B7EB8AF32E78}"/>
              </a:ext>
            </a:extLst>
          </p:cNvPr>
          <p:cNvSpPr txBox="1"/>
          <p:nvPr/>
        </p:nvSpPr>
        <p:spPr>
          <a:xfrm>
            <a:off x="1257300" y="133350"/>
            <a:ext cx="691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Click “Z” if you are searching for Zuma and Democratic Alliance  and others</a:t>
            </a:r>
          </a:p>
        </p:txBody>
      </p:sp>
    </p:spTree>
    <p:extLst>
      <p:ext uri="{BB962C8B-B14F-4D97-AF65-F5344CB8AC3E}">
        <p14:creationId xmlns:p14="http://schemas.microsoft.com/office/powerpoint/2010/main" val="1117461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621D-7235-45B1-8B8E-2E758DBD8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13" y="1000403"/>
            <a:ext cx="9892683" cy="55646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FE8CB6-C392-42DA-8C54-38DCA172DC0D}"/>
              </a:ext>
            </a:extLst>
          </p:cNvPr>
          <p:cNvSpPr txBox="1"/>
          <p:nvPr/>
        </p:nvSpPr>
        <p:spPr>
          <a:xfrm>
            <a:off x="985421" y="115410"/>
            <a:ext cx="686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Click on the citation  and you will get the full case report.</a:t>
            </a:r>
          </a:p>
        </p:txBody>
      </p:sp>
    </p:spTree>
    <p:extLst>
      <p:ext uri="{BB962C8B-B14F-4D97-AF65-F5344CB8AC3E}">
        <p14:creationId xmlns:p14="http://schemas.microsoft.com/office/powerpoint/2010/main" val="196176609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</TotalTime>
  <Words>154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 Searching for  SA Law Report or SA Criminal Law Report using Jutastats Online databases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SA Law report using Jutastat Online databases</dc:title>
  <dc:creator>Nyaningwe, Sithenjisiwe (Mrs) (2nd Avenue Campus)</dc:creator>
  <cp:lastModifiedBy>Nyaningwe, Sithenjisiwe (Mrs) (2nd Avenue Campus)</cp:lastModifiedBy>
  <cp:revision>8</cp:revision>
  <dcterms:created xsi:type="dcterms:W3CDTF">2021-02-13T19:44:29Z</dcterms:created>
  <dcterms:modified xsi:type="dcterms:W3CDTF">2021-02-14T12:30:38Z</dcterms:modified>
</cp:coreProperties>
</file>