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4" r:id="rId7"/>
    <p:sldId id="260" r:id="rId8"/>
    <p:sldId id="261" r:id="rId9"/>
    <p:sldId id="262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14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307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764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917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411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426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311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36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06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35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902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AD45-FE9C-47BA-8C07-A0A4706F8D64}" type="datetimeFigureOut">
              <a:rPr lang="en-ZA" smtClean="0"/>
              <a:t>2021/04/10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056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Locating books using Classic Catalogue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58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723" b="-3657"/>
          <a:stretch/>
        </p:blipFill>
        <p:spPr>
          <a:xfrm>
            <a:off x="367284" y="798653"/>
            <a:ext cx="11685639" cy="5911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8684F1-1D32-44FF-BF4C-2AAF0B9E7010}"/>
              </a:ext>
            </a:extLst>
          </p:cNvPr>
          <p:cNvSpPr txBox="1"/>
          <p:nvPr/>
        </p:nvSpPr>
        <p:spPr>
          <a:xfrm>
            <a:off x="2441359" y="177553"/>
            <a:ext cx="603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Access Library database through Google Scholar and click Classic Catalogue</a:t>
            </a:r>
          </a:p>
        </p:txBody>
      </p:sp>
    </p:spTree>
    <p:extLst>
      <p:ext uri="{BB962C8B-B14F-4D97-AF65-F5344CB8AC3E}">
        <p14:creationId xmlns:p14="http://schemas.microsoft.com/office/powerpoint/2010/main" val="271633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89" y="1104274"/>
            <a:ext cx="9766533" cy="5259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7D511D-BB99-493A-A5D9-A85075E6CA1C}"/>
              </a:ext>
            </a:extLst>
          </p:cNvPr>
          <p:cNvSpPr txBox="1"/>
          <p:nvPr/>
        </p:nvSpPr>
        <p:spPr>
          <a:xfrm>
            <a:off x="2645546" y="284085"/>
            <a:ext cx="715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Searching  the book using phrases; </a:t>
            </a:r>
          </a:p>
        </p:txBody>
      </p:sp>
    </p:spTree>
    <p:extLst>
      <p:ext uri="{BB962C8B-B14F-4D97-AF65-F5344CB8AC3E}">
        <p14:creationId xmlns:p14="http://schemas.microsoft.com/office/powerpoint/2010/main" val="99069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664"/>
          <a:stretch/>
        </p:blipFill>
        <p:spPr>
          <a:xfrm>
            <a:off x="836023" y="855506"/>
            <a:ext cx="10154194" cy="5658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023" y="200297"/>
            <a:ext cx="733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 Advanced search - Search for the phrase “domestic partnerships”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972594" y="2463950"/>
            <a:ext cx="3196046" cy="1088572"/>
          </a:xfrm>
          <a:prstGeom prst="wedgeRoundRectCallout">
            <a:avLst>
              <a:gd name="adj1" fmla="val -120016"/>
              <a:gd name="adj2" fmla="val -27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Keyword search, use “… “ for a phrase</a:t>
            </a:r>
          </a:p>
        </p:txBody>
      </p:sp>
    </p:spTree>
    <p:extLst>
      <p:ext uri="{BB962C8B-B14F-4D97-AF65-F5344CB8AC3E}">
        <p14:creationId xmlns:p14="http://schemas.microsoft.com/office/powerpoint/2010/main" val="241845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297"/>
          <a:stretch/>
        </p:blipFill>
        <p:spPr>
          <a:xfrm>
            <a:off x="480366" y="1539627"/>
            <a:ext cx="11231268" cy="52442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200302" y="5126193"/>
            <a:ext cx="2537012" cy="579054"/>
          </a:xfrm>
          <a:prstGeom prst="wedgeRoundRectCallout">
            <a:avLst>
              <a:gd name="adj1" fmla="val -49896"/>
              <a:gd name="adj2" fmla="val -99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Call Number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51948" y="3809584"/>
            <a:ext cx="2321859" cy="475959"/>
          </a:xfrm>
          <a:prstGeom prst="wedgeRoundRectCallout">
            <a:avLst>
              <a:gd name="adj1" fmla="val -105389"/>
              <a:gd name="adj2" fmla="val -436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Publication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3221" y="4617157"/>
            <a:ext cx="1738489" cy="395111"/>
          </a:xfrm>
          <a:prstGeom prst="wedgeRoundRectCallout">
            <a:avLst>
              <a:gd name="adj1" fmla="val 69331"/>
              <a:gd name="adj2" fmla="val -43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Location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3F223-9245-41BB-84BF-439CE87632DB}"/>
              </a:ext>
            </a:extLst>
          </p:cNvPr>
          <p:cNvSpPr txBox="1"/>
          <p:nvPr/>
        </p:nvSpPr>
        <p:spPr>
          <a:xfrm>
            <a:off x="1336033" y="460998"/>
            <a:ext cx="834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See the results retrieved: Two types of two books print and eBook.  </a:t>
            </a:r>
          </a:p>
        </p:txBody>
      </p:sp>
    </p:spTree>
    <p:extLst>
      <p:ext uri="{BB962C8B-B14F-4D97-AF65-F5344CB8AC3E}">
        <p14:creationId xmlns:p14="http://schemas.microsoft.com/office/powerpoint/2010/main" val="312078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814" b="6699"/>
          <a:stretch/>
        </p:blipFill>
        <p:spPr>
          <a:xfrm>
            <a:off x="440482" y="677333"/>
            <a:ext cx="10744339" cy="539523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430678" y="2159223"/>
            <a:ext cx="2339789" cy="1643197"/>
          </a:xfrm>
          <a:prstGeom prst="wedgeRoundRectCallout">
            <a:avLst>
              <a:gd name="adj1" fmla="val -92480"/>
              <a:gd name="adj2" fmla="val -3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Full description of the book</a:t>
            </a:r>
          </a:p>
        </p:txBody>
      </p:sp>
    </p:spTree>
    <p:extLst>
      <p:ext uri="{BB962C8B-B14F-4D97-AF65-F5344CB8AC3E}">
        <p14:creationId xmlns:p14="http://schemas.microsoft.com/office/powerpoint/2010/main" val="71840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4E249-7405-4788-A503-21BE636E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95" y="1079369"/>
            <a:ext cx="10155810" cy="5712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2243F9-EA22-41FE-8418-E55861AB8E9D}"/>
              </a:ext>
            </a:extLst>
          </p:cNvPr>
          <p:cNvSpPr txBox="1"/>
          <p:nvPr/>
        </p:nvSpPr>
        <p:spPr>
          <a:xfrm>
            <a:off x="2077375" y="230819"/>
            <a:ext cx="7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Alternatively you can search for the books using author</a:t>
            </a:r>
          </a:p>
        </p:txBody>
      </p:sp>
    </p:spTree>
    <p:extLst>
      <p:ext uri="{BB962C8B-B14F-4D97-AF65-F5344CB8AC3E}">
        <p14:creationId xmlns:p14="http://schemas.microsoft.com/office/powerpoint/2010/main" val="358441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0" y="1191492"/>
            <a:ext cx="89038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600" dirty="0"/>
              <a:t>Thank you.</a:t>
            </a:r>
          </a:p>
          <a:p>
            <a:endParaRPr lang="en-ZA" sz="3600" dirty="0"/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90286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C73642948DD4EB381DE30A8E1F9DF" ma:contentTypeVersion="12" ma:contentTypeDescription="Create a new document." ma:contentTypeScope="" ma:versionID="1e690fd9d479feef79074e86e8ea381a">
  <xsd:schema xmlns:xsd="http://www.w3.org/2001/XMLSchema" xmlns:xs="http://www.w3.org/2001/XMLSchema" xmlns:p="http://schemas.microsoft.com/office/2006/metadata/properties" xmlns:ns3="c0cd74b6-c490-4e81-9083-86225288778c" xmlns:ns4="1272bab8-a06d-43fc-aca1-0491d1e814e5" targetNamespace="http://schemas.microsoft.com/office/2006/metadata/properties" ma:root="true" ma:fieldsID="8b7903b4c55b2e87451a96f40f56fcb5" ns3:_="" ns4:_="">
    <xsd:import namespace="c0cd74b6-c490-4e81-9083-86225288778c"/>
    <xsd:import namespace="1272bab8-a06d-43fc-aca1-0491d1e814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d74b6-c490-4e81-9083-862252887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2bab8-a06d-43fc-aca1-0491d1e81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6366D-5673-499D-9EDF-C28B103CA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cd74b6-c490-4e81-9083-86225288778c"/>
    <ds:schemaRef ds:uri="1272bab8-a06d-43fc-aca1-0491d1e81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6E25A6-020A-4F0A-B14A-BFCABE431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46FC25-08AB-459B-B088-7FF6B9AA2090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1272bab8-a06d-43fc-aca1-0491d1e814e5"/>
    <ds:schemaRef ds:uri="http://purl.org/dc/terms/"/>
    <ds:schemaRef ds:uri="http://schemas.microsoft.com/office/2006/metadata/properties"/>
    <ds:schemaRef ds:uri="c0cd74b6-c490-4e81-9083-86225288778c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77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Locating books using Classic Catalogue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legal information in the Nelson Mandela law library</dc:title>
  <dc:creator>Nyaningwe, Sithenjisiwe (Mrs) (2nd Avenue Campus)</dc:creator>
  <cp:lastModifiedBy>Nyaningwe, Sithenjisiwe (Mrs) (2nd Avenue Campus)</cp:lastModifiedBy>
  <cp:revision>19</cp:revision>
  <dcterms:created xsi:type="dcterms:W3CDTF">2019-02-08T07:24:43Z</dcterms:created>
  <dcterms:modified xsi:type="dcterms:W3CDTF">2021-04-11T11:45:04Z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0x010100F63C73642948DD4EB381DE30A8E1F9DF</vt:lpwstr>
  </property>
</Properties>
</file>