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4" r:id="rId10"/>
    <p:sldId id="275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0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753" y="2967335"/>
            <a:ext cx="83192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/>
              <a:t> Searching the Legislation. Acts – called Legislation or Statutes. (You may use the hardcopies or the online materials)</a:t>
            </a:r>
          </a:p>
        </p:txBody>
      </p:sp>
    </p:spTree>
    <p:extLst>
      <p:ext uri="{BB962C8B-B14F-4D97-AF65-F5344CB8AC3E}">
        <p14:creationId xmlns:p14="http://schemas.microsoft.com/office/powerpoint/2010/main" val="322793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B29B3D-5845-4284-AA54-504FCCEA7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82" y="768926"/>
            <a:ext cx="10547927" cy="59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FD373C-E27C-44D1-B7A0-DDE66369BE9F}"/>
              </a:ext>
            </a:extLst>
          </p:cNvPr>
          <p:cNvSpPr txBox="1"/>
          <p:nvPr/>
        </p:nvSpPr>
        <p:spPr>
          <a:xfrm>
            <a:off x="2237173" y="2219417"/>
            <a:ext cx="6578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3299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2" y="1532704"/>
            <a:ext cx="11689976" cy="59167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E1A410-9610-4C49-A515-5DB6460BA21B}"/>
              </a:ext>
            </a:extLst>
          </p:cNvPr>
          <p:cNvSpPr txBox="1"/>
          <p:nvPr/>
        </p:nvSpPr>
        <p:spPr>
          <a:xfrm>
            <a:off x="2032986" y="399495"/>
            <a:ext cx="578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Open the library database through</a:t>
            </a:r>
          </a:p>
          <a:p>
            <a:r>
              <a:rPr lang="en-ZA" dirty="0"/>
              <a:t> Google Chrome: https://library.mandela.ac.za/</a:t>
            </a:r>
          </a:p>
        </p:txBody>
      </p:sp>
    </p:spTree>
    <p:extLst>
      <p:ext uri="{BB962C8B-B14F-4D97-AF65-F5344CB8AC3E}">
        <p14:creationId xmlns:p14="http://schemas.microsoft.com/office/powerpoint/2010/main" val="20918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5" y="1162975"/>
            <a:ext cx="10941459" cy="57838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633B9A-DE44-4B4F-85D3-AEA2D824D7A9}"/>
              </a:ext>
            </a:extLst>
          </p:cNvPr>
          <p:cNvSpPr txBox="1"/>
          <p:nvPr/>
        </p:nvSpPr>
        <p:spPr>
          <a:xfrm>
            <a:off x="985421" y="186431"/>
            <a:ext cx="537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Select My LexisNexis</a:t>
            </a:r>
          </a:p>
        </p:txBody>
      </p:sp>
    </p:spTree>
    <p:extLst>
      <p:ext uri="{BB962C8B-B14F-4D97-AF65-F5344CB8AC3E}">
        <p14:creationId xmlns:p14="http://schemas.microsoft.com/office/powerpoint/2010/main" val="382403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C278D0-265C-4CE0-BB63-F0826FFB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2" y="1145773"/>
            <a:ext cx="9981460" cy="5614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9B7DA9-D6EA-40EB-B0C6-1FDCC9363586}"/>
              </a:ext>
            </a:extLst>
          </p:cNvPr>
          <p:cNvSpPr txBox="1"/>
          <p:nvPr/>
        </p:nvSpPr>
        <p:spPr>
          <a:xfrm>
            <a:off x="1411550" y="275208"/>
            <a:ext cx="533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Click on National Legislation</a:t>
            </a:r>
          </a:p>
        </p:txBody>
      </p:sp>
    </p:spTree>
    <p:extLst>
      <p:ext uri="{BB962C8B-B14F-4D97-AF65-F5344CB8AC3E}">
        <p14:creationId xmlns:p14="http://schemas.microsoft.com/office/powerpoint/2010/main" val="320021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DD27B-99C3-40DC-8090-F25292BC6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38" y="1104715"/>
            <a:ext cx="9786151" cy="55047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E7EB65-D737-4590-8D35-E36F37A906EF}"/>
              </a:ext>
            </a:extLst>
          </p:cNvPr>
          <p:cNvSpPr txBox="1"/>
          <p:nvPr/>
        </p:nvSpPr>
        <p:spPr>
          <a:xfrm>
            <a:off x="1340528" y="381740"/>
            <a:ext cx="446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Click on National Legislation</a:t>
            </a:r>
          </a:p>
        </p:txBody>
      </p:sp>
    </p:spTree>
    <p:extLst>
      <p:ext uri="{BB962C8B-B14F-4D97-AF65-F5344CB8AC3E}">
        <p14:creationId xmlns:p14="http://schemas.microsoft.com/office/powerpoint/2010/main" val="293444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BB9B1B-754C-40EA-8625-8D4BB68F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18" y="1200329"/>
            <a:ext cx="10352808" cy="5823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A8AC72-C3BA-4E2F-AECD-ABBF4FEFFE71}"/>
              </a:ext>
            </a:extLst>
          </p:cNvPr>
          <p:cNvSpPr txBox="1"/>
          <p:nvPr/>
        </p:nvSpPr>
        <p:spPr>
          <a:xfrm>
            <a:off x="1651247" y="0"/>
            <a:ext cx="5397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Click on drop down menu. Acts are arranged alphabetically. Select the required Act: for example Children’s Act No 38 of 2005 you  will select C </a:t>
            </a:r>
          </a:p>
        </p:txBody>
      </p:sp>
    </p:spTree>
    <p:extLst>
      <p:ext uri="{BB962C8B-B14F-4D97-AF65-F5344CB8AC3E}">
        <p14:creationId xmlns:p14="http://schemas.microsoft.com/office/powerpoint/2010/main" val="143739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3BB10A-32EA-49FD-AA47-53F43BA7E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94" y="1083630"/>
            <a:ext cx="9839417" cy="55346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D8B1A5-C7CC-4B57-A9B8-3E18A5B85EB9}"/>
              </a:ext>
            </a:extLst>
          </p:cNvPr>
          <p:cNvSpPr txBox="1"/>
          <p:nvPr/>
        </p:nvSpPr>
        <p:spPr>
          <a:xfrm>
            <a:off x="1118586" y="133165"/>
            <a:ext cx="628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Scroll down and select the Children’s Act No 38 of 2005</a:t>
            </a:r>
          </a:p>
        </p:txBody>
      </p:sp>
    </p:spTree>
    <p:extLst>
      <p:ext uri="{BB962C8B-B14F-4D97-AF65-F5344CB8AC3E}">
        <p14:creationId xmlns:p14="http://schemas.microsoft.com/office/powerpoint/2010/main" val="326871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33424-9B8E-4656-8E7B-69B38B914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6" y="1184470"/>
            <a:ext cx="8511770" cy="4787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B6A78C-3D8C-41E8-BB6F-88F490B79890}"/>
              </a:ext>
            </a:extLst>
          </p:cNvPr>
          <p:cNvSpPr txBox="1"/>
          <p:nvPr/>
        </p:nvSpPr>
        <p:spPr>
          <a:xfrm>
            <a:off x="1422400" y="175491"/>
            <a:ext cx="6520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Click on the Act and you see all the relevant information pertaining the Act: scroll further down the Act to search for  parental responsibility for unmarried fathers</a:t>
            </a:r>
          </a:p>
        </p:txBody>
      </p:sp>
    </p:spTree>
    <p:extLst>
      <p:ext uri="{BB962C8B-B14F-4D97-AF65-F5344CB8AC3E}">
        <p14:creationId xmlns:p14="http://schemas.microsoft.com/office/powerpoint/2010/main" val="368847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791FAB-C015-4CD4-AEC4-C10D2053D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" y="356538"/>
            <a:ext cx="10924309" cy="61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424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122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Nelson Mandela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Nyaningwe, Sithenjisiwe (Mrs) (2nd Avenue Campus)</dc:creator>
  <cp:lastModifiedBy>Nyaningwe, Sithenjisiwe (Mrs) (2nd Avenue Campus)</cp:lastModifiedBy>
  <cp:revision>11</cp:revision>
  <dcterms:created xsi:type="dcterms:W3CDTF">2019-03-06T10:22:57Z</dcterms:created>
  <dcterms:modified xsi:type="dcterms:W3CDTF">2021-04-10T18:43:56Z</dcterms:modified>
</cp:coreProperties>
</file>